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3"/>
  </p:notesMasterIdLst>
  <p:handoutMasterIdLst>
    <p:handoutMasterId r:id="rId54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33" r:id="rId13"/>
    <p:sldId id="302" r:id="rId14"/>
    <p:sldId id="264" r:id="rId15"/>
    <p:sldId id="266" r:id="rId16"/>
    <p:sldId id="265" r:id="rId17"/>
    <p:sldId id="276" r:id="rId18"/>
    <p:sldId id="303" r:id="rId19"/>
    <p:sldId id="293" r:id="rId20"/>
    <p:sldId id="277" r:id="rId21"/>
    <p:sldId id="284" r:id="rId22"/>
    <p:sldId id="269" r:id="rId23"/>
    <p:sldId id="304" r:id="rId24"/>
    <p:sldId id="305" r:id="rId25"/>
    <p:sldId id="307" r:id="rId26"/>
    <p:sldId id="306" r:id="rId27"/>
    <p:sldId id="308" r:id="rId28"/>
    <p:sldId id="270" r:id="rId29"/>
    <p:sldId id="309" r:id="rId30"/>
    <p:sldId id="310" r:id="rId31"/>
    <p:sldId id="311" r:id="rId32"/>
    <p:sldId id="312" r:id="rId33"/>
    <p:sldId id="314" r:id="rId34"/>
    <p:sldId id="313" r:id="rId35"/>
    <p:sldId id="315" r:id="rId36"/>
    <p:sldId id="316" r:id="rId37"/>
    <p:sldId id="317" r:id="rId38"/>
    <p:sldId id="294" r:id="rId39"/>
    <p:sldId id="296" r:id="rId40"/>
    <p:sldId id="318" r:id="rId41"/>
    <p:sldId id="319" r:id="rId42"/>
    <p:sldId id="321" r:id="rId43"/>
    <p:sldId id="322" r:id="rId44"/>
    <p:sldId id="323" r:id="rId45"/>
    <p:sldId id="324" r:id="rId46"/>
    <p:sldId id="288" r:id="rId47"/>
    <p:sldId id="289" r:id="rId48"/>
    <p:sldId id="320" r:id="rId49"/>
    <p:sldId id="274" r:id="rId50"/>
    <p:sldId id="275" r:id="rId51"/>
    <p:sldId id="329" r:id="rId52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91" d="100"/>
          <a:sy n="91" d="100"/>
        </p:scale>
        <p:origin x="1530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commentAuthors" Target="commentAuthor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notesMaster" Target="notesMasters/notesMaster1.xml"/><Relationship Id="rId58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viewProps" Target="viewProps.xml"/><Relationship Id="rId61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D3E0CBE0-521B-A69D-191C-9076D30BE7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0315" y="2000919"/>
            <a:ext cx="3096057" cy="2162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807487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1393</Words>
  <Application>Microsoft Office PowerPoint</Application>
  <PresentationFormat>Breitbild</PresentationFormat>
  <Paragraphs>241</Paragraphs>
  <Slides>48</Slides>
  <Notes>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48</vt:i4>
      </vt:variant>
    </vt:vector>
  </HeadingPairs>
  <TitlesOfParts>
    <vt:vector size="53" baseType="lpstr">
      <vt:lpstr>Abadi</vt:lpstr>
      <vt:lpstr>Arial</vt:lpstr>
      <vt:lpstr>Calibri</vt:lpstr>
      <vt:lpstr>IBM Plex Mono SemiBold</vt:lpstr>
      <vt:lpstr>Custom Design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Gollee, Christian</cp:lastModifiedBy>
  <cp:revision>199</cp:revision>
  <dcterms:created xsi:type="dcterms:W3CDTF">2021-04-29T18:58:34Z</dcterms:created>
  <dcterms:modified xsi:type="dcterms:W3CDTF">2025-04-06T18:38:39Z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